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9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767"/>
    <p:restoredTop sz="95761"/>
  </p:normalViewPr>
  <p:slideViewPr>
    <p:cSldViewPr snapToGrid="0" snapToObjects="1">
      <p:cViewPr varScale="1">
        <p:scale>
          <a:sx n="76" d="100"/>
          <a:sy n="76" d="100"/>
        </p:scale>
        <p:origin x="224" y="9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Saturday, April 10,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73582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Saturday, April 10,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632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Saturday, April 10,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26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Saturday, April 10,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004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Saturday, April 10,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67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Saturday, April 10,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103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Saturday, April 10,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37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Saturday, April 10,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94169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Saturday, April 10,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02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Saturday, April 10,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Saturday, April 10,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675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Saturday, April 10,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535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lue and orange Colour Powder background">
            <a:extLst>
              <a:ext uri="{FF2B5EF4-FFF2-40B4-BE49-F238E27FC236}">
                <a16:creationId xmlns:a16="http://schemas.microsoft.com/office/drawing/2014/main" id="{BB5DCACA-F2EA-4DB5-BB36-F454D62B9BA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37" b="12893"/>
          <a:stretch/>
        </p:blipFill>
        <p:spPr>
          <a:xfrm>
            <a:off x="114320" y="0"/>
            <a:ext cx="1219198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3C64A91D-E535-4C24-A0E3-96A3810E3F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6FC4867-BA3E-4F8E-AB23-684F34DF3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FD9613-F53C-3248-A7BA-5130E4C2AC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10502619" cy="2986234"/>
          </a:xfrm>
        </p:spPr>
        <p:txBody>
          <a:bodyPr anchor="b">
            <a:normAutofit/>
          </a:bodyPr>
          <a:lstStyle/>
          <a:p>
            <a:pPr algn="r"/>
            <a:r>
              <a:rPr lang="en-US" dirty="0"/>
              <a:t>Life Span &amp; Development </a:t>
            </a:r>
            <a:br>
              <a:rPr lang="en-US" dirty="0"/>
            </a:br>
            <a:br>
              <a:rPr lang="en-US" dirty="0"/>
            </a:br>
            <a:r>
              <a:rPr lang="en-US" sz="4800" dirty="0"/>
              <a:t>Final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1E144A-1532-2D48-8143-0AAB1B5FB5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alpha val="60000"/>
                  </a:schemeClr>
                </a:solidFill>
              </a:rPr>
              <a:t>Shania Evans </a:t>
            </a:r>
          </a:p>
        </p:txBody>
      </p:sp>
    </p:spTree>
    <p:extLst>
      <p:ext uri="{BB962C8B-B14F-4D97-AF65-F5344CB8AC3E}">
        <p14:creationId xmlns:p14="http://schemas.microsoft.com/office/powerpoint/2010/main" val="2524642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468A2-D1F9-7D48-9E4C-5A62154E0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Topics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E58F8-958F-AD42-B2DC-137D3B207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Breast Milk VS. Formula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Retirement causes people to die faster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Infant fear triggers abnormal behavior (chapter 4)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Some gender differences are biologically based (6)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All kids need to be spanked </a:t>
            </a:r>
          </a:p>
        </p:txBody>
      </p:sp>
    </p:spTree>
    <p:extLst>
      <p:ext uri="{BB962C8B-B14F-4D97-AF65-F5344CB8AC3E}">
        <p14:creationId xmlns:p14="http://schemas.microsoft.com/office/powerpoint/2010/main" val="1818286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A1186-0C70-774F-AE86-C07437878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3B0E6-AF22-D249-B0CF-7D2679338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Breast fed when first born </a:t>
            </a:r>
          </a:p>
          <a:p>
            <a:r>
              <a:rPr lang="en-US" dirty="0"/>
              <a:t> Bottles being made</a:t>
            </a:r>
          </a:p>
          <a:p>
            <a:r>
              <a:rPr lang="en-US" dirty="0"/>
              <a:t>Formula contains nutrients that kids need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946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2F9F3-12BF-3146-8DA9-52306CFA2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breast milk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55A66-A8FE-FE41-B67C-A4D70F430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275210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AnalogousFromRegularSeedLeftStep">
      <a:dk1>
        <a:srgbClr val="000000"/>
      </a:dk1>
      <a:lt1>
        <a:srgbClr val="FFFFFF"/>
      </a:lt1>
      <a:dk2>
        <a:srgbClr val="321C1D"/>
      </a:dk2>
      <a:lt2>
        <a:srgbClr val="F0F2F3"/>
      </a:lt2>
      <a:accent1>
        <a:srgbClr val="C3784D"/>
      </a:accent1>
      <a:accent2>
        <a:srgbClr val="B13B41"/>
      </a:accent2>
      <a:accent3>
        <a:srgbClr val="C34D84"/>
      </a:accent3>
      <a:accent4>
        <a:srgbClr val="B13BA3"/>
      </a:accent4>
      <a:accent5>
        <a:srgbClr val="A04DC3"/>
      </a:accent5>
      <a:accent6>
        <a:srgbClr val="5E3CB2"/>
      </a:accent6>
      <a:hlink>
        <a:srgbClr val="3F90BF"/>
      </a:hlink>
      <a:folHlink>
        <a:srgbClr val="7F7F7F"/>
      </a:folHlink>
    </a:clrScheme>
    <a:fontScheme name="Float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11660</TotalTime>
  <Words>67</Words>
  <Application>Microsoft Macintosh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Avenir Next LT Pro</vt:lpstr>
      <vt:lpstr>3DFloatVTI</vt:lpstr>
      <vt:lpstr>Life Span &amp; Development   Final Project</vt:lpstr>
      <vt:lpstr>5 Topics </vt:lpstr>
      <vt:lpstr>Formula? </vt:lpstr>
      <vt:lpstr>Why breast milk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Project</dc:title>
  <dc:creator>Shania Evans</dc:creator>
  <cp:lastModifiedBy>Shania Evans</cp:lastModifiedBy>
  <cp:revision>11</cp:revision>
  <dcterms:created xsi:type="dcterms:W3CDTF">2021-03-08T22:49:42Z</dcterms:created>
  <dcterms:modified xsi:type="dcterms:W3CDTF">2021-04-11T15:37:44Z</dcterms:modified>
</cp:coreProperties>
</file>